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2" r:id="rId1"/>
  </p:sldMasterIdLst>
  <p:sldIdLst>
    <p:sldId id="256" r:id="rId2"/>
    <p:sldId id="258" r:id="rId3"/>
    <p:sldId id="264" r:id="rId4"/>
    <p:sldId id="266" r:id="rId5"/>
    <p:sldId id="267" r:id="rId6"/>
    <p:sldId id="269" r:id="rId7"/>
    <p:sldId id="262" r:id="rId8"/>
    <p:sldId id="263" r:id="rId9"/>
    <p:sldId id="270" r:id="rId10"/>
    <p:sldId id="257" r:id="rId11"/>
    <p:sldId id="265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90"/>
  </p:normalViewPr>
  <p:slideViewPr>
    <p:cSldViewPr snapToGrid="0">
      <p:cViewPr varScale="1">
        <p:scale>
          <a:sx n="111" d="100"/>
          <a:sy n="111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C36B73-7FAD-9E5A-2089-39A9C760B2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48D8E4-D90C-5F23-9B50-2EF2CD16C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D87CEB-4A1D-B018-34E0-7E7C2BA7F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C1B1DB-7DCC-9592-7C94-D2A20E2A5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EBC1FC-ACD5-2D63-BEB6-ECCC721A1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532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F1E88D-A196-1E3E-7FEB-836BDAD05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CC96B79-17F7-2437-7230-E4754A7CC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3C8A56-AD97-B39D-B947-CCEAA6068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08728D-D3B2-2F02-7A95-06485386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FF3C9A-80C1-2B3B-E899-ABD40DD7C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0486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1EFC7C4-0843-19E0-1BE2-FA09EDD93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99266CF-16AC-329A-F0C5-9D89EC69E2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C94A35-7FBD-75F9-F346-771F8CF05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FC88E03-F901-9FB3-D79E-89160AA31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E70DF6-731F-D5B3-196C-73D2C87C6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2323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6628A5-E0DA-6ABB-A0D3-B41628C9E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5211EB-1558-1ADB-7CB2-0AFA5EC6E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3DF6E3-DD6A-34DB-D463-200A275A9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DBAF40-9BED-A09E-901A-4F108577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8DA389-D684-4618-286F-9BE1CBE0C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1979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9B80B1-F929-F634-251F-1C2D60C63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325A498-19BC-F521-B149-923EA24DB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C81A91-3254-53CB-EDBA-63A7819B1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54EA36-D45A-1548-F61E-601508836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89CD5C-DE8B-3773-7F7E-C70E912B7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9101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FB9908-37B1-B2D0-5774-568D17518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23940C-37FA-606B-3FCD-57A116FFA5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3AEBEB-DE4A-CB68-F632-AAAFCA1A5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E3BB7D-6ACA-E832-A9D1-924625D3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AE10C9-2674-B0CB-D5F6-33329AFB2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17C0A42-1E77-63C4-237E-E4E0E8D58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5911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EA4E6A-DD71-3779-4918-1AE47E70F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4E71430-83F7-74FF-C7F6-3D10C7EA68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4F3093-83C8-B764-9A71-79978154A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A4570A3-7E65-5E88-5D7A-6E914AFF95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A2BD2AA-35FF-BDC6-7154-4EA5DA146F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4AEE90-4FAD-D0B2-8B64-E7B01D2F0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8DC331A-8A31-CE88-8E26-0B33EA5A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F5254AC-92AA-2D23-14B5-DB747DEE9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5367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F3EF79-FEE4-E912-C52E-7A223D92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7A6658F-D94F-E5F9-82A6-AACBFF0D0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4D14578-5ACF-CD63-5F5D-FF5085D25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BE7EEE1-0DF4-335E-FC84-E47682D6B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4962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20459C-143E-2466-68C5-A0107F358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BA5840E-663F-51E4-1920-817961906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581410B-85F6-5D56-D4C3-5765AE089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6687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B6FC12-A04B-D698-EA2E-888C900AD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52BF9A-D496-634E-7251-3DC2C1509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007FBF-F0A6-2F71-49CF-4D53B6EABE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DCDF79-8867-2C0C-19D1-98EDC4465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9D2F46-DD5E-5766-4BF5-440B9EC5E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F9FE26-B920-E284-CAEA-C793A7D3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827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410F49-486C-108B-9B94-33A76F6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0ACC070-29F1-1731-9D6E-D3A62697B9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1FC8E99-085E-0325-2A87-4E069EE4CF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CB66415-EAFE-0DC6-7B72-061C96AF6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A8ABD3-84CE-5CDD-FA2D-916A8E794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9E75E98-953B-3542-16E2-436759A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394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769BA6-FF34-58C6-E4F1-400B7ED48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383533-38E9-026F-2D37-AAD244E76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552F861-2F87-BC37-2A70-4536EE02CB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DAB2F-8DE2-C042-9C1D-630A253DE0D6}" type="datetimeFigureOut">
              <a:rPr lang="ru-RU" smtClean="0"/>
              <a:t>14.04.2024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37280C-B759-62E1-01D3-0082B4BFA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F1613E-13EC-418A-19E8-4D68D3DB4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94320-8798-1249-A037-9731D4B8AE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6511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EAB871-7486-BE24-9786-231C4B1B37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Candara" panose="020E0502030303020204" pitchFamily="34" charset="0"/>
                <a:cs typeface="Al Bayan Plain" pitchFamily="2" charset="-78"/>
              </a:rPr>
              <a:t>Ретроспектива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CCC0E9A-1E27-03D1-EA9A-B0253E2366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8817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49F2B4-B6DD-63F8-A37E-F74250746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andara" panose="020E0502030303020204" pitchFamily="34" charset="0"/>
              </a:rPr>
              <a:t>Разработчики и роли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CAA379-2358-7656-76FF-70B25AD6E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Candara" panose="020E0502030303020204" pitchFamily="34" charset="0"/>
              </a:rPr>
              <a:t>Мария Шестакова </a:t>
            </a:r>
            <a:r>
              <a:rPr lang="en-US" dirty="0">
                <a:latin typeface="Candara" panose="020E0502030303020204" pitchFamily="34" charset="0"/>
              </a:rPr>
              <a:t>– </a:t>
            </a:r>
            <a:r>
              <a:rPr lang="ru-RU" dirty="0">
                <a:latin typeface="Candara" panose="020E0502030303020204" pitchFamily="34" charset="0"/>
              </a:rPr>
              <a:t>капитан команды, главный сценарист, художник;</a:t>
            </a:r>
            <a:endParaRPr lang="en-US" dirty="0">
              <a:latin typeface="Candara" panose="020E0502030303020204" pitchFamily="34" charset="0"/>
            </a:endParaRPr>
          </a:p>
          <a:p>
            <a:r>
              <a:rPr lang="ru-RU" dirty="0">
                <a:latin typeface="Candara" panose="020E0502030303020204" pitchFamily="34" charset="0"/>
              </a:rPr>
              <a:t>Ксения </a:t>
            </a:r>
            <a:r>
              <a:rPr lang="ru-RU" dirty="0" err="1">
                <a:latin typeface="Candara" panose="020E0502030303020204" pitchFamily="34" charset="0"/>
              </a:rPr>
              <a:t>Люльчева</a:t>
            </a:r>
            <a:r>
              <a:rPr lang="ru-RU" dirty="0">
                <a:latin typeface="Candara" panose="020E0502030303020204" pitchFamily="34" charset="0"/>
              </a:rPr>
              <a:t> – сценарист, главный художник</a:t>
            </a:r>
            <a:r>
              <a:rPr lang="en-US" dirty="0">
                <a:latin typeface="Candara" panose="020E0502030303020204" pitchFamily="34" charset="0"/>
              </a:rPr>
              <a:t>;</a:t>
            </a:r>
          </a:p>
          <a:p>
            <a:r>
              <a:rPr lang="ru-RU" dirty="0" err="1">
                <a:latin typeface="Candara" panose="020E0502030303020204" pitchFamily="34" charset="0"/>
              </a:rPr>
              <a:t>Заяна</a:t>
            </a:r>
            <a:r>
              <a:rPr lang="ru-RU" dirty="0">
                <a:latin typeface="Candara" panose="020E0502030303020204" pitchFamily="34" charset="0"/>
              </a:rPr>
              <a:t> </a:t>
            </a:r>
            <a:r>
              <a:rPr lang="ru-RU" dirty="0" err="1">
                <a:latin typeface="Candara" panose="020E0502030303020204" pitchFamily="34" charset="0"/>
              </a:rPr>
              <a:t>Борлыкова</a:t>
            </a:r>
            <a:r>
              <a:rPr lang="ru-RU" dirty="0">
                <a:latin typeface="Candara" panose="020E0502030303020204" pitchFamily="34" charset="0"/>
              </a:rPr>
              <a:t> – подбор музыки, сценарист</a:t>
            </a:r>
            <a:r>
              <a:rPr lang="en-US" dirty="0">
                <a:latin typeface="Candara" panose="020E0502030303020204" pitchFamily="34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Candara" panose="020E0502030303020204" pitchFamily="34" charset="0"/>
              </a:rPr>
              <a:t>Скрипты были написаны всеми разработчиками на </a:t>
            </a:r>
            <a:r>
              <a:rPr lang="en-US" dirty="0">
                <a:latin typeface="Candara" panose="020E0502030303020204" pitchFamily="34" charset="0"/>
              </a:rPr>
              <a:t>C#.</a:t>
            </a:r>
          </a:p>
        </p:txBody>
      </p:sp>
    </p:spTree>
    <p:extLst>
      <p:ext uri="{BB962C8B-B14F-4D97-AF65-F5344CB8AC3E}">
        <p14:creationId xmlns:p14="http://schemas.microsoft.com/office/powerpoint/2010/main" val="2003083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BFEAB8-C9BF-DEE3-3354-00D6DA971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>
                <a:effectLst/>
                <a:latin typeface="Candara" panose="020E0502030303020204" pitchFamily="34" charset="0"/>
              </a:rPr>
              <a:t>Дальнейшие планы</a:t>
            </a:r>
            <a:endParaRPr lang="ru-RU" dirty="0">
              <a:latin typeface="Candara" panose="020E0502030303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2A4800-5F54-84A6-545B-B5BF80137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fontAlgn="base"/>
            <a:r>
              <a:rPr lang="ru-RU" b="0" i="0" dirty="0">
                <a:effectLst/>
                <a:latin typeface="inherit"/>
              </a:rPr>
              <a:t>Создание большего количества сцен и выборов для различных концовок</a:t>
            </a:r>
            <a:r>
              <a:rPr lang="en-US" b="0" i="0" dirty="0">
                <a:effectLst/>
                <a:latin typeface="inherit"/>
              </a:rPr>
              <a:t>;</a:t>
            </a:r>
            <a:endParaRPr lang="ru-RU" b="0" i="0" dirty="0">
              <a:effectLst/>
              <a:latin typeface="inherit"/>
            </a:endParaRPr>
          </a:p>
          <a:p>
            <a:pPr algn="just" fontAlgn="base"/>
            <a:r>
              <a:rPr lang="ru-RU" b="0" i="0" dirty="0">
                <a:effectLst/>
                <a:latin typeface="inherit"/>
              </a:rPr>
              <a:t>Создание </a:t>
            </a:r>
            <a:r>
              <a:rPr lang="ru-RU" b="0" i="0" dirty="0" err="1">
                <a:effectLst/>
                <a:latin typeface="inherit"/>
              </a:rPr>
              <a:t>анимаций</a:t>
            </a:r>
            <a:r>
              <a:rPr lang="ru-RU" b="0" i="0" dirty="0">
                <a:effectLst/>
                <a:latin typeface="inherit"/>
              </a:rPr>
              <a:t> персонажей для полного понимания эмоций героев и большей вовлеченности в игровой процесс</a:t>
            </a:r>
            <a:r>
              <a:rPr lang="en-US" b="0" i="0" dirty="0">
                <a:effectLst/>
                <a:latin typeface="inherit"/>
              </a:rPr>
              <a:t>;</a:t>
            </a:r>
            <a:endParaRPr lang="ru-RU" b="0" i="0" dirty="0">
              <a:effectLst/>
              <a:latin typeface="inherit"/>
            </a:endParaRPr>
          </a:p>
          <a:p>
            <a:pPr algn="just" fontAlgn="base"/>
            <a:r>
              <a:rPr lang="ru-RU" b="0" i="0" dirty="0">
                <a:effectLst/>
                <a:latin typeface="inherit"/>
              </a:rPr>
              <a:t>Более глубокий и подробный сюжет</a:t>
            </a:r>
            <a:r>
              <a:rPr lang="en-US" b="0" i="0" dirty="0">
                <a:effectLst/>
                <a:latin typeface="inherit"/>
              </a:rPr>
              <a:t>;</a:t>
            </a:r>
            <a:endParaRPr lang="ru-RU" b="0" i="0" dirty="0">
              <a:effectLst/>
              <a:latin typeface="inherit"/>
            </a:endParaRPr>
          </a:p>
          <a:p>
            <a:pPr algn="just" fontAlgn="base"/>
            <a:r>
              <a:rPr lang="ru-RU" b="0" i="0" dirty="0">
                <a:effectLst/>
                <a:latin typeface="inherit"/>
              </a:rPr>
              <a:t>Расширение списка игровых механик и нетипичные их сочетания (например, уклонение от пуль в разных положениях, справки, взаимодействие с предметами и другими персонажами)</a:t>
            </a:r>
            <a:r>
              <a:rPr lang="en-US" b="0" i="0" dirty="0">
                <a:effectLst/>
                <a:latin typeface="inherit"/>
              </a:rPr>
              <a:t>;</a:t>
            </a:r>
            <a:endParaRPr lang="ru-RU" b="0" i="0" dirty="0">
              <a:effectLst/>
              <a:latin typeface="inherit"/>
            </a:endParaRPr>
          </a:p>
          <a:p>
            <a:pPr algn="just" fontAlgn="base"/>
            <a:r>
              <a:rPr lang="ru-RU" b="0" i="0" dirty="0">
                <a:effectLst/>
                <a:latin typeface="inherit"/>
              </a:rPr>
              <a:t>Внедрение других персонажей.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2064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D67729-3A59-6D4E-AB31-C18B7055A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andara" panose="020E0502030303020204" pitchFamily="34" charset="0"/>
              </a:rPr>
              <a:t>Жанр и сюжет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DB45EB-C069-421D-97F3-F04972C15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Candara" panose="020E0502030303020204" pitchFamily="34" charset="0"/>
              </a:rPr>
              <a:t>«Ретроспектива» – игра с элементами </a:t>
            </a:r>
            <a:r>
              <a:rPr lang="ru-RU" dirty="0" err="1">
                <a:latin typeface="Candara" panose="020E0502030303020204" pitchFamily="34" charset="0"/>
              </a:rPr>
              <a:t>платформера</a:t>
            </a:r>
            <a:r>
              <a:rPr lang="ru-RU" dirty="0">
                <a:latin typeface="Candara" panose="020E0502030303020204" pitchFamily="34" charset="0"/>
              </a:rPr>
              <a:t> и визуальной новеллы в сеттинге России 90-х годов.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Candara" panose="020E0502030303020204" pitchFamily="34" charset="0"/>
              </a:rPr>
              <a:t>Главный герой, Саша, переносится в прошлое, чтобы спасти своего друга. В зависимости от выборов, Дима, друг Саши, трансформирует мир вокруг себя.</a:t>
            </a:r>
          </a:p>
        </p:txBody>
      </p:sp>
    </p:spTree>
    <p:extLst>
      <p:ext uri="{BB962C8B-B14F-4D97-AF65-F5344CB8AC3E}">
        <p14:creationId xmlns:p14="http://schemas.microsoft.com/office/powerpoint/2010/main" val="2314995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3F6523-3FB6-35C0-588D-B1A909629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>
                <a:effectLst/>
                <a:latin typeface="Candara" panose="020E0502030303020204" pitchFamily="34" charset="0"/>
              </a:rPr>
              <a:t>Преимущества нашей игры</a:t>
            </a:r>
            <a:endParaRPr lang="ru-RU" dirty="0">
              <a:latin typeface="Candara" panose="020E0502030303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ABC857-1B3A-EC87-30BB-454C0EF8B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fontAlgn="base"/>
            <a:r>
              <a:rPr lang="ru-RU" b="0" i="0" dirty="0">
                <a:effectLst/>
                <a:latin typeface="inherit"/>
              </a:rPr>
              <a:t>Интересный сюжет с нелинейным повествованием, где от решений игрока зависит судьба главного героя</a:t>
            </a:r>
            <a:r>
              <a:rPr lang="en-US" b="0" i="0" dirty="0">
                <a:effectLst/>
                <a:latin typeface="inherit"/>
              </a:rPr>
              <a:t>;</a:t>
            </a:r>
            <a:endParaRPr lang="ru-RU" b="0" i="0" dirty="0">
              <a:effectLst/>
              <a:latin typeface="inherit"/>
            </a:endParaRP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76F35C-9E3D-1669-D7FB-F51ADE866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8267" y="2812721"/>
            <a:ext cx="6355466" cy="349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118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3F6523-3FB6-35C0-588D-B1A909629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>
                <a:effectLst/>
                <a:latin typeface="Candara" panose="020E0502030303020204" pitchFamily="34" charset="0"/>
              </a:rPr>
              <a:t>Преимущества нашей игры</a:t>
            </a:r>
            <a:endParaRPr lang="ru-RU" dirty="0">
              <a:latin typeface="Candara" panose="020E0502030303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ABC857-1B3A-EC87-30BB-454C0EF8B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fontAlgn="base"/>
            <a:r>
              <a:rPr lang="ru-RU" b="0" i="0" dirty="0">
                <a:effectLst/>
                <a:latin typeface="inherit"/>
              </a:rPr>
              <a:t>Два актуальных игровых жанра – 2</a:t>
            </a:r>
            <a:r>
              <a:rPr lang="en" b="0" i="0" dirty="0">
                <a:effectLst/>
                <a:latin typeface="inherit"/>
              </a:rPr>
              <a:t>D-</a:t>
            </a:r>
            <a:r>
              <a:rPr lang="ru-RU" b="0" i="0" dirty="0" err="1">
                <a:effectLst/>
                <a:latin typeface="inherit"/>
              </a:rPr>
              <a:t>платформер</a:t>
            </a:r>
            <a:r>
              <a:rPr lang="ru-RU" b="0" i="0" dirty="0">
                <a:effectLst/>
                <a:latin typeface="inherit"/>
              </a:rPr>
              <a:t> и визуальная новелла - дополняют друг друга и плавно перетекают один в другой</a:t>
            </a:r>
            <a:r>
              <a:rPr lang="en-US" b="0" i="0" dirty="0">
                <a:effectLst/>
                <a:latin typeface="inherit"/>
              </a:rPr>
              <a:t>;</a:t>
            </a:r>
            <a:endParaRPr lang="ru-RU" b="0" i="0" dirty="0">
              <a:effectLst/>
              <a:latin typeface="inheri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908B62-19F3-4BA4-3FCE-91B03D565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581" y="3078309"/>
            <a:ext cx="6086837" cy="341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309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3F6523-3FB6-35C0-588D-B1A909629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>
                <a:effectLst/>
                <a:latin typeface="Candara" panose="020E0502030303020204" pitchFamily="34" charset="0"/>
              </a:rPr>
              <a:t>Преимущества нашей игры</a:t>
            </a:r>
            <a:endParaRPr lang="ru-RU" dirty="0">
              <a:latin typeface="Candara" panose="020E0502030303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ABC857-1B3A-EC87-30BB-454C0EF8B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fontAlgn="base"/>
            <a:r>
              <a:rPr lang="ru-RU" b="0" i="0" dirty="0">
                <a:effectLst/>
                <a:latin typeface="inherit"/>
              </a:rPr>
              <a:t>Локации и персонажи, частично созданные при помощи искусственного интеллекта, а частично с графическим редактором</a:t>
            </a:r>
            <a:r>
              <a:rPr lang="en-US" b="0" i="0" dirty="0">
                <a:effectLst/>
                <a:latin typeface="inherit"/>
              </a:rPr>
              <a:t>;</a:t>
            </a:r>
            <a:endParaRPr lang="ru-RU" b="0" i="0" dirty="0">
              <a:effectLst/>
              <a:latin typeface="inheri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724F46-8352-36BB-41CE-E98FD5BAF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909" y="3242883"/>
            <a:ext cx="5880181" cy="324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24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EA6E07-E803-5EDF-F343-2E45072B1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>
                <a:effectLst/>
                <a:latin typeface="Candara" panose="020E0502030303020204" pitchFamily="34" charset="0"/>
              </a:rPr>
              <a:t>Преимущества нашей игры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0C15FD-F3BD-74B2-E8B4-A6F2D7C47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ru-RU" b="0" i="0" dirty="0">
                <a:effectLst/>
                <a:latin typeface="inherit"/>
              </a:rPr>
              <a:t>Несколько уникальных концовок</a:t>
            </a:r>
            <a:r>
              <a:rPr lang="en-US" b="0" i="0" dirty="0">
                <a:effectLst/>
                <a:latin typeface="inherit"/>
              </a:rPr>
              <a:t>;</a:t>
            </a:r>
            <a:endParaRPr lang="ru-RU" b="0" i="0" dirty="0">
              <a:effectLst/>
              <a:latin typeface="inherit"/>
            </a:endParaRPr>
          </a:p>
          <a:p>
            <a:pPr fontAlgn="base"/>
            <a:r>
              <a:rPr lang="ru-RU" dirty="0">
                <a:latin typeface="inherit"/>
              </a:rPr>
              <a:t>Система </a:t>
            </a:r>
            <a:r>
              <a:rPr lang="ru-RU" dirty="0" err="1">
                <a:latin typeface="inherit"/>
              </a:rPr>
              <a:t>уворачивания</a:t>
            </a:r>
            <a:r>
              <a:rPr lang="ru-RU" dirty="0">
                <a:latin typeface="inherit"/>
              </a:rPr>
              <a:t> от пуль в финальной сцене игры</a:t>
            </a:r>
            <a:r>
              <a:rPr lang="en-US" dirty="0">
                <a:latin typeface="inherit"/>
              </a:rPr>
              <a:t>;</a:t>
            </a:r>
          </a:p>
          <a:p>
            <a:pPr fontAlgn="base"/>
            <a:r>
              <a:rPr lang="ru-RU" b="0" i="0" dirty="0">
                <a:effectLst/>
                <a:latin typeface="inherit"/>
              </a:rPr>
              <a:t>Обучение с подсказками в начале игры</a:t>
            </a:r>
            <a:r>
              <a:rPr lang="en-US" dirty="0">
                <a:latin typeface="inherit"/>
              </a:rPr>
              <a:t>.</a:t>
            </a:r>
            <a:endParaRPr lang="en-US" b="0" i="0" dirty="0">
              <a:effectLst/>
              <a:latin typeface="inherit"/>
            </a:endParaRPr>
          </a:p>
          <a:p>
            <a:pPr fontAlgn="base"/>
            <a:endParaRPr lang="ru-RU" b="0" i="0" dirty="0">
              <a:effectLst/>
              <a:latin typeface="inherit"/>
            </a:endParaRPr>
          </a:p>
          <a:p>
            <a:endParaRPr lang="ru-RU" b="0" i="0" dirty="0">
              <a:effectLst/>
              <a:latin typeface="inherit"/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5CECE7-A9BA-68D7-3D28-6F8F2F8EA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0118" y="3429000"/>
            <a:ext cx="5571763" cy="309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022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40897B-58C9-2EF9-4B43-BD451019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andara" panose="020E0502030303020204" pitchFamily="34" charset="0"/>
              </a:rPr>
              <a:t>Стиль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0E0858-274C-3B0A-7288-D8FCAC7AC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Candara" panose="020E0502030303020204" pitchFamily="34" charset="0"/>
              </a:rPr>
              <a:t>В «Ретроспективе» основными цветами являются черный и белый, изредка присутствуют другие цвета, помечающие важные предметы или объекты интерфейса. Игровые сцены в основном сопровождаются фортепианной музыкой.</a:t>
            </a:r>
          </a:p>
        </p:txBody>
      </p:sp>
    </p:spTree>
    <p:extLst>
      <p:ext uri="{BB962C8B-B14F-4D97-AF65-F5344CB8AC3E}">
        <p14:creationId xmlns:p14="http://schemas.microsoft.com/office/powerpoint/2010/main" val="1385795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60ACE5-720A-9F0C-2E03-2E4C4BCF7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andara" panose="020E0502030303020204" pitchFamily="34" charset="0"/>
              </a:rPr>
              <a:t>Стиль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065076-95A8-2949-7610-B6AADA581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Candara" panose="020E0502030303020204" pitchFamily="34" charset="0"/>
              </a:rPr>
              <a:t>Так выглядит меню игры</a:t>
            </a:r>
            <a:r>
              <a:rPr lang="en-US" dirty="0">
                <a:latin typeface="Candara" panose="020E0502030303020204" pitchFamily="34" charset="0"/>
              </a:rPr>
              <a:t>:</a:t>
            </a:r>
            <a:endParaRPr lang="ru-RU" dirty="0">
              <a:latin typeface="Candara" panose="020E0502030303020204" pitchFamily="34" charset="0"/>
            </a:endParaRPr>
          </a:p>
          <a:p>
            <a:pPr marL="0" indent="0">
              <a:buNone/>
            </a:pPr>
            <a:endParaRPr lang="ru-RU" dirty="0">
              <a:latin typeface="Candara" panose="020E0502030303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EDE8F66-720D-04B8-C01F-3A421F4E4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198" y="2532638"/>
            <a:ext cx="6487604" cy="364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3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D5C753-22D5-C0DA-7420-70A02F252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andara" panose="020E0502030303020204" pitchFamily="34" charset="0"/>
              </a:rPr>
              <a:t>Какие инструменты использовались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82B304-0F2E-8EF3-3EC6-A1919BF10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dirty="0">
                <a:latin typeface="Candara" panose="020E0502030303020204" pitchFamily="34" charset="0"/>
              </a:rPr>
              <a:t>Игровой движок </a:t>
            </a:r>
            <a:r>
              <a:rPr lang="en-US" dirty="0">
                <a:latin typeface="Candara" panose="020E0502030303020204" pitchFamily="34" charset="0"/>
              </a:rPr>
              <a:t>Unity</a:t>
            </a:r>
            <a:r>
              <a:rPr lang="ru-RU" dirty="0">
                <a:latin typeface="Candara" panose="020E0502030303020204" pitchFamily="34" charset="0"/>
              </a:rPr>
              <a:t> с </a:t>
            </a:r>
            <a:r>
              <a:rPr lang="en-US" dirty="0">
                <a:latin typeface="Candara" panose="020E0502030303020204" pitchFamily="34" charset="0"/>
              </a:rPr>
              <a:t>C#, </a:t>
            </a:r>
            <a:r>
              <a:rPr lang="ru-RU" dirty="0">
                <a:latin typeface="Candara" panose="020E0502030303020204" pitchFamily="34" charset="0"/>
              </a:rPr>
              <a:t>система контроля версий </a:t>
            </a:r>
            <a:r>
              <a:rPr lang="en-US" dirty="0">
                <a:latin typeface="Candara" panose="020E0502030303020204" pitchFamily="34" charset="0"/>
              </a:rPr>
              <a:t>Git </a:t>
            </a:r>
            <a:r>
              <a:rPr lang="ru-RU" dirty="0">
                <a:latin typeface="Candara" panose="020E0502030303020204" pitchFamily="34" charset="0"/>
              </a:rPr>
              <a:t>для командной работы</a:t>
            </a:r>
            <a:r>
              <a:rPr lang="en-US" dirty="0">
                <a:latin typeface="Candara" panose="020E0502030303020204" pitchFamily="34" charset="0"/>
              </a:rPr>
              <a:t>;</a:t>
            </a:r>
          </a:p>
          <a:p>
            <a:pPr algn="just"/>
            <a:r>
              <a:rPr lang="ru-RU" dirty="0">
                <a:latin typeface="Candara" panose="020E0502030303020204" pitchFamily="34" charset="0"/>
              </a:rPr>
              <a:t>Некоторые спрайты и локации были созданы при помощи искусственного интеллекта (</a:t>
            </a:r>
            <a:r>
              <a:rPr lang="en-US" dirty="0">
                <a:latin typeface="Candara" panose="020E0502030303020204" pitchFamily="34" charset="0"/>
              </a:rPr>
              <a:t>Dall-e 3</a:t>
            </a:r>
            <a:r>
              <a:rPr lang="ru-RU" dirty="0">
                <a:latin typeface="Candara" panose="020E0502030303020204" pitchFamily="34" charset="0"/>
              </a:rPr>
              <a:t>), также в сценах были использованы персонажи и окружение с помощью графических редакторов </a:t>
            </a:r>
            <a:r>
              <a:rPr lang="en-US" dirty="0">
                <a:latin typeface="Candara" panose="020E0502030303020204" pitchFamily="34" charset="0"/>
              </a:rPr>
              <a:t>Corel Painter </a:t>
            </a:r>
            <a:r>
              <a:rPr lang="ru-RU" dirty="0">
                <a:latin typeface="Candara" panose="020E0502030303020204" pitchFamily="34" charset="0"/>
              </a:rPr>
              <a:t>и </a:t>
            </a:r>
            <a:r>
              <a:rPr lang="en-US" dirty="0" err="1">
                <a:latin typeface="Candara" panose="020E0502030303020204" pitchFamily="34" charset="0"/>
              </a:rPr>
              <a:t>Picsart</a:t>
            </a:r>
            <a:r>
              <a:rPr lang="en-US" dirty="0">
                <a:latin typeface="Candara" panose="020E0502030303020204" pitchFamily="34" charset="0"/>
              </a:rPr>
              <a:t>;</a:t>
            </a:r>
          </a:p>
          <a:p>
            <a:pPr algn="just"/>
            <a:r>
              <a:rPr lang="ru-RU" dirty="0">
                <a:latin typeface="Candara" panose="020E0502030303020204" pitchFamily="34" charset="0"/>
              </a:rPr>
              <a:t>Музыка найдена на просторах интернета</a:t>
            </a:r>
            <a:r>
              <a:rPr lang="en-US" dirty="0">
                <a:latin typeface="Candara" panose="020E0502030303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283957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</TotalTime>
  <Words>333</Words>
  <Application>Microsoft Macintosh PowerPoint</Application>
  <PresentationFormat>Широкоэкранный</PresentationFormat>
  <Paragraphs>34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Candara</vt:lpstr>
      <vt:lpstr>inherit</vt:lpstr>
      <vt:lpstr>Тема Office</vt:lpstr>
      <vt:lpstr>Ретроспектива</vt:lpstr>
      <vt:lpstr>Жанр и сюжет</vt:lpstr>
      <vt:lpstr>Преимущества нашей игры</vt:lpstr>
      <vt:lpstr>Преимущества нашей игры</vt:lpstr>
      <vt:lpstr>Преимущества нашей игры</vt:lpstr>
      <vt:lpstr>Преимущества нашей игры</vt:lpstr>
      <vt:lpstr>Стиль игры</vt:lpstr>
      <vt:lpstr>Стиль игры</vt:lpstr>
      <vt:lpstr>Какие инструменты использовались</vt:lpstr>
      <vt:lpstr>Разработчики и роли</vt:lpstr>
      <vt:lpstr>Дальнейшие планы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Ретроспектива</dc:title>
  <dc:creator>k2105k@yandex.ru</dc:creator>
  <cp:lastModifiedBy>k2105k@yandex.ru</cp:lastModifiedBy>
  <cp:revision>15</cp:revision>
  <dcterms:created xsi:type="dcterms:W3CDTF">2024-04-14T18:41:37Z</dcterms:created>
  <dcterms:modified xsi:type="dcterms:W3CDTF">2024-04-14T19:56:17Z</dcterms:modified>
</cp:coreProperties>
</file>

<file path=docProps/thumbnail.jpeg>
</file>